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1" r:id="rId4"/>
    <p:sldId id="264" r:id="rId5"/>
    <p:sldId id="266" r:id="rId6"/>
    <p:sldId id="278" r:id="rId7"/>
    <p:sldId id="280" r:id="rId8"/>
    <p:sldId id="282" r:id="rId9"/>
    <p:sldId id="277" r:id="rId10"/>
    <p:sldId id="268" r:id="rId11"/>
    <p:sldId id="265" r:id="rId12"/>
    <p:sldId id="269" r:id="rId13"/>
    <p:sldId id="270" r:id="rId14"/>
    <p:sldId id="271" r:id="rId15"/>
    <p:sldId id="272" r:id="rId16"/>
    <p:sldId id="274" r:id="rId17"/>
    <p:sldId id="283" r:id="rId18"/>
    <p:sldId id="275" r:id="rId19"/>
    <p:sldId id="276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79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7A7A5-8D76-7F19-A93B-A547054955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6AB5A20-D2AF-4C23-6046-001620C3BE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114793-DA55-383D-886C-8F06F31223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4C318-4B8C-4446-8A06-744A4442801A}" type="datetimeFigureOut">
              <a:rPr lang="en-US" smtClean="0"/>
              <a:t>12/19/2024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CF334D-A83E-C0D9-E9C6-3FBA6D8C45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FB212C-0EB2-AD8A-1B91-5DBA76FF90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159772-DAE9-4BA6-BDB9-D3ECCEB4D5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5115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29FF9A-7525-26F5-89E3-F41EA1AD9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259A2F-D072-526C-1F85-9BEAFBFAE6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F23DA7-664C-E53E-0544-3D7CABD7FB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4C318-4B8C-4446-8A06-744A4442801A}" type="datetimeFigureOut">
              <a:rPr lang="en-US" smtClean="0"/>
              <a:t>12/19/2024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EB76B1-D28A-EF52-08CE-A265FF468F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F8DB83-6A0E-3BF0-F4D6-4A57CA544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159772-DAE9-4BA6-BDB9-D3ECCEB4D5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6501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53736ED-33B9-78B3-9C2A-79802559219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D927ED8-21EA-7BFD-D316-0A0F465BBA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FF8C1A-EC96-84D2-994E-A642B62EC8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4C318-4B8C-4446-8A06-744A4442801A}" type="datetimeFigureOut">
              <a:rPr lang="en-US" smtClean="0"/>
              <a:t>12/19/2024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77818A-37B3-B616-9A12-9E07C07D7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4C3E17-C294-72A9-E8CC-0679B2BCD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159772-DAE9-4BA6-BDB9-D3ECCEB4D5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149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FD2DCE-ACFD-D317-CFC4-B136E7DB7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8A2270-3577-537B-28D2-C163A99786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10DB4E-D85A-95E1-6970-AD1AFB3EF2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4C318-4B8C-4446-8A06-744A4442801A}" type="datetimeFigureOut">
              <a:rPr lang="en-US" smtClean="0"/>
              <a:t>12/19/2024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18D30C-265F-7DB0-EAC5-9AA590AE64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82E929-E6C5-A793-FFAB-0EA1DFE54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159772-DAE9-4BA6-BDB9-D3ECCEB4D5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7030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B24B50-B022-5E26-AFA9-BBED403DD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499A44-9898-1B2C-9742-68C105D638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820B3D-E52F-8468-9CE1-2A6E02024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4C318-4B8C-4446-8A06-744A4442801A}" type="datetimeFigureOut">
              <a:rPr lang="en-US" smtClean="0"/>
              <a:t>12/19/2024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2438C1-1881-FFC1-8345-BEB26EB801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135BA4-5A53-2A9E-DD9B-85EA88274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159772-DAE9-4BA6-BDB9-D3ECCEB4D5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94499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28050D-D4D2-5DE1-1224-54322505A2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ABBC98-B8BF-4FF5-655D-7182DC45C1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650A40-C14B-5218-E46B-F88A32FE67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E3219D-426D-992C-660C-FB38470F07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4C318-4B8C-4446-8A06-744A4442801A}" type="datetimeFigureOut">
              <a:rPr lang="en-US" smtClean="0"/>
              <a:t>12/19/2024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7EF836-D797-C729-AFAB-39D6EF0767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9F0283-0680-DE20-B2EE-69E7631FD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159772-DAE9-4BA6-BDB9-D3ECCEB4D5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8304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D776A-7A77-6ACE-5916-7346D6E21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2DE3D5-2CC1-6377-828A-8375BA40A0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87D8B0-9600-1C0A-6A5B-1CB834BAB0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6E7D500-9A64-5B29-79F4-7BEF3459B97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5ACC01A-DC1A-E5A9-065B-0055A7797DB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821EDB-379A-00B4-DF89-6F6B3AA607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4C318-4B8C-4446-8A06-744A4442801A}" type="datetimeFigureOut">
              <a:rPr lang="en-US" smtClean="0"/>
              <a:t>12/19/2024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CF820C7-372D-C2DD-E9FF-04B09B629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8962F0D-9AC3-00EE-713C-C8276B105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159772-DAE9-4BA6-BDB9-D3ECCEB4D5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8774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2FBC92-B70F-EBDC-B266-852BDE0A42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8BE4437-BF2E-ECD8-E7B8-203E7C85EF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4C318-4B8C-4446-8A06-744A4442801A}" type="datetimeFigureOut">
              <a:rPr lang="en-US" smtClean="0"/>
              <a:t>12/19/2024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44874B-E8FC-4830-0FC8-F09541560B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332430-E046-49BC-E1EC-1C2F3BDE92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159772-DAE9-4BA6-BDB9-D3ECCEB4D5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1562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D4BBE44-5349-19DC-5C57-C0C2B19E70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4C318-4B8C-4446-8A06-744A4442801A}" type="datetimeFigureOut">
              <a:rPr lang="en-US" smtClean="0"/>
              <a:t>12/19/2024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D069084-1AE3-A237-406E-4461E67BCC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DF18AF-1875-A8B9-3797-E1CDA46C4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159772-DAE9-4BA6-BDB9-D3ECCEB4D5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9007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23BE59-82D7-08A7-7111-1FFB3A079E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C9DF09-A6D3-DDAC-DE67-1AFB9430D1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F5A6CA-8815-623E-0885-1873F3BD1A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AD06ED-A3E6-30BD-E5DA-351EC9127E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4C318-4B8C-4446-8A06-744A4442801A}" type="datetimeFigureOut">
              <a:rPr lang="en-US" smtClean="0"/>
              <a:t>12/19/2024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315961-75FF-AAD7-BA66-7FE3EB8CD7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F7596B-9B74-E4C7-2123-E764F9B50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159772-DAE9-4BA6-BDB9-D3ECCEB4D5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3459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6AD647-B317-7CB3-D7F3-B6024BA127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2B7DA4D-B0B6-29D9-91BA-59BD8845B8D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2BCB1B-21B6-9951-868E-39CE2B6880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7D6FF1-036B-E1E9-F39B-9674FFD0FE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4C318-4B8C-4446-8A06-744A4442801A}" type="datetimeFigureOut">
              <a:rPr lang="en-US" smtClean="0"/>
              <a:t>12/19/2024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6BCCEE-584F-34F5-80C1-7B2F326C63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45BF37-B22A-B47E-77F8-B0520EAA7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159772-DAE9-4BA6-BDB9-D3ECCEB4D5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6896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3E498C6-938A-DAFB-9002-52E5A790E2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DA75DF-AF8E-7A7D-1038-66B86992D4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1D5472-E77D-19B1-6B70-E536BCFD7C2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A44C318-4B8C-4446-8A06-744A4442801A}" type="datetimeFigureOut">
              <a:rPr lang="en-US" smtClean="0"/>
              <a:t>12/19/2024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690668-D393-370E-1842-3D75843A77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DAFC94-51B2-A4B3-D88E-03A46092B1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D159772-DAE9-4BA6-BDB9-D3ECCEB4D5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9360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7D7BB-91C9-0069-A0F3-9538434D731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F3A579-E8A2-F69A-02AE-AD2370A4FBB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red and white text on a black background&#10;&#10;Description automatically generated">
            <a:extLst>
              <a:ext uri="{FF2B5EF4-FFF2-40B4-BE49-F238E27FC236}">
                <a16:creationId xmlns:a16="http://schemas.microsoft.com/office/drawing/2014/main" id="{E52FF21C-8D7B-307B-2BD3-9A5E5E7DD0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652949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D226717-B8FA-0868-3006-8CF43170E8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black and red frame with red lines&#10;&#10;Description automatically generated">
            <a:extLst>
              <a:ext uri="{FF2B5EF4-FFF2-40B4-BE49-F238E27FC236}">
                <a16:creationId xmlns:a16="http://schemas.microsoft.com/office/drawing/2014/main" id="{1C5B6468-1EDD-32F5-220F-B04082575C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" y="0"/>
            <a:ext cx="12191979" cy="68580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C794BB07-7190-344B-7FD9-91938293C1A6}"/>
              </a:ext>
            </a:extLst>
          </p:cNvPr>
          <p:cNvSpPr txBox="1">
            <a:spLocks/>
          </p:cNvSpPr>
          <p:nvPr/>
        </p:nvSpPr>
        <p:spPr>
          <a:xfrm>
            <a:off x="1781175" y="523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 dirty="0">
                <a:solidFill>
                  <a:srgbClr val="FFC000"/>
                </a:solidFill>
              </a:rPr>
              <a:t>OPEN DAY 2024</a:t>
            </a:r>
            <a:endParaRPr lang="en-LK" b="1" dirty="0">
              <a:solidFill>
                <a:srgbClr val="FFC000"/>
              </a:solidFill>
              <a:ea typeface="Arimo" panose="020B0604020202020204" pitchFamily="34" charset="0"/>
              <a:cs typeface="Arimo" panose="020B0604020202020204" pitchFamily="34" charset="0"/>
            </a:endParaRPr>
          </a:p>
        </p:txBody>
      </p:sp>
      <p:pic>
        <p:nvPicPr>
          <p:cNvPr id="2" name="Content Placeholder 3">
            <a:extLst>
              <a:ext uri="{FF2B5EF4-FFF2-40B4-BE49-F238E27FC236}">
                <a16:creationId xmlns:a16="http://schemas.microsoft.com/office/drawing/2014/main" id="{6855A903-35BB-01AF-3E66-2962243E73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1" t="9651" b="9651"/>
          <a:stretch/>
        </p:blipFill>
        <p:spPr>
          <a:xfrm>
            <a:off x="1342419" y="1652064"/>
            <a:ext cx="5074696" cy="424153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938814E-854F-807B-028A-71329B9401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043"/>
          <a:stretch/>
        </p:blipFill>
        <p:spPr>
          <a:xfrm>
            <a:off x="6417115" y="1652064"/>
            <a:ext cx="4324668" cy="424153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13607752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9C0541C-488F-DFE1-555B-A6E4311E3A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black and red frame with red lines&#10;&#10;Description automatically generated">
            <a:extLst>
              <a:ext uri="{FF2B5EF4-FFF2-40B4-BE49-F238E27FC236}">
                <a16:creationId xmlns:a16="http://schemas.microsoft.com/office/drawing/2014/main" id="{1911D978-E839-686E-0B39-E0047E4865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"/>
            <a:ext cx="12191979" cy="68580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87424F2C-9E2E-0D9B-E8A0-93D9A2ECAC43}"/>
              </a:ext>
            </a:extLst>
          </p:cNvPr>
          <p:cNvSpPr txBox="1">
            <a:spLocks/>
          </p:cNvSpPr>
          <p:nvPr/>
        </p:nvSpPr>
        <p:spPr>
          <a:xfrm>
            <a:off x="1781175" y="523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 dirty="0">
                <a:solidFill>
                  <a:srgbClr val="FFC000"/>
                </a:solidFill>
              </a:rPr>
              <a:t>GAME CODE 1.0</a:t>
            </a:r>
            <a:endParaRPr lang="en-LK" b="1" dirty="0">
              <a:solidFill>
                <a:srgbClr val="FFC000"/>
              </a:solidFill>
              <a:ea typeface="Arimo" panose="020B0604020202020204" pitchFamily="34" charset="0"/>
              <a:cs typeface="Arimo" panose="020B0604020202020204" pitchFamily="34" charset="0"/>
            </a:endParaRPr>
          </a:p>
        </p:txBody>
      </p:sp>
      <p:pic>
        <p:nvPicPr>
          <p:cNvPr id="2" name="Content Placeholder 3">
            <a:extLst>
              <a:ext uri="{FF2B5EF4-FFF2-40B4-BE49-F238E27FC236}">
                <a16:creationId xmlns:a16="http://schemas.microsoft.com/office/drawing/2014/main" id="{53CB0C20-C53D-C773-8553-F33577A8604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9811" r="1494"/>
          <a:stretch/>
        </p:blipFill>
        <p:spPr>
          <a:xfrm>
            <a:off x="801012" y="1626375"/>
            <a:ext cx="5237124" cy="424153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" name="Picture 2" descr="A computer screen with text and a person sitting at a computer&#10;&#10;Description automatically generated">
            <a:extLst>
              <a:ext uri="{FF2B5EF4-FFF2-40B4-BE49-F238E27FC236}">
                <a16:creationId xmlns:a16="http://schemas.microsoft.com/office/drawing/2014/main" id="{8B0BB830-F461-F888-69D6-6F6B9E540D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7407" y="1622121"/>
            <a:ext cx="5434565" cy="423746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043769993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C86F092-A55B-9F04-CB6C-1681E6E44E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black and red frame with red lines&#10;&#10;Description automatically generated">
            <a:extLst>
              <a:ext uri="{FF2B5EF4-FFF2-40B4-BE49-F238E27FC236}">
                <a16:creationId xmlns:a16="http://schemas.microsoft.com/office/drawing/2014/main" id="{D1075B89-0EC4-B201-955E-9021639BB8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"/>
            <a:ext cx="12191979" cy="68580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6F8A3460-71E1-6F5B-6A79-8ECA1D327504}"/>
              </a:ext>
            </a:extLst>
          </p:cNvPr>
          <p:cNvSpPr txBox="1">
            <a:spLocks/>
          </p:cNvSpPr>
          <p:nvPr/>
        </p:nvSpPr>
        <p:spPr>
          <a:xfrm>
            <a:off x="1781175" y="523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 dirty="0">
                <a:solidFill>
                  <a:srgbClr val="FFC000"/>
                </a:solidFill>
              </a:rPr>
              <a:t>RENAISSANCE TROPHY SEASON 03</a:t>
            </a:r>
            <a:endParaRPr lang="en-LK" b="1" dirty="0">
              <a:solidFill>
                <a:srgbClr val="FFC000"/>
              </a:solidFill>
              <a:ea typeface="Arimo" panose="020B0604020202020204" pitchFamily="34" charset="0"/>
              <a:cs typeface="Arimo" panose="020B0604020202020204" pitchFamily="34" charset="0"/>
            </a:endParaRPr>
          </a:p>
        </p:txBody>
      </p:sp>
      <p:pic>
        <p:nvPicPr>
          <p:cNvPr id="2" name="Content Placeholder 3">
            <a:extLst>
              <a:ext uri="{FF2B5EF4-FFF2-40B4-BE49-F238E27FC236}">
                <a16:creationId xmlns:a16="http://schemas.microsoft.com/office/drawing/2014/main" id="{7A1CB901-6759-1F38-CFE2-33A01F2238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83" r="4473"/>
          <a:stretch/>
        </p:blipFill>
        <p:spPr>
          <a:xfrm>
            <a:off x="768176" y="1548769"/>
            <a:ext cx="5638800" cy="424153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6B141E0-4264-30F3-EC8B-E0700F2EEC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38" r="10800"/>
          <a:stretch/>
        </p:blipFill>
        <p:spPr>
          <a:xfrm>
            <a:off x="6406976" y="1548769"/>
            <a:ext cx="5074696" cy="424153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531441578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B922D37-16CE-03F6-7D61-B2A8370CE7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black and red frame with red lines&#10;&#10;Description automatically generated">
            <a:extLst>
              <a:ext uri="{FF2B5EF4-FFF2-40B4-BE49-F238E27FC236}">
                <a16:creationId xmlns:a16="http://schemas.microsoft.com/office/drawing/2014/main" id="{8A329A6A-323E-A81F-E540-6CB3C94ECA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"/>
            <a:ext cx="12191979" cy="68580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B382573E-02F8-C093-D15F-A3773E9A3B9F}"/>
              </a:ext>
            </a:extLst>
          </p:cNvPr>
          <p:cNvSpPr txBox="1">
            <a:spLocks/>
          </p:cNvSpPr>
          <p:nvPr/>
        </p:nvSpPr>
        <p:spPr>
          <a:xfrm>
            <a:off x="1781175" y="523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 dirty="0">
                <a:solidFill>
                  <a:srgbClr val="FFC000"/>
                </a:solidFill>
              </a:rPr>
              <a:t>ACHIEVEMENTS</a:t>
            </a:r>
            <a:endParaRPr lang="en-LK" b="1" dirty="0">
              <a:solidFill>
                <a:srgbClr val="FFC000"/>
              </a:solidFill>
              <a:ea typeface="Arimo" panose="020B0604020202020204" pitchFamily="34" charset="0"/>
              <a:cs typeface="Arimo" panose="020B0604020202020204" pitchFamily="34" charset="0"/>
            </a:endParaRPr>
          </a:p>
        </p:txBody>
      </p:sp>
      <p:pic>
        <p:nvPicPr>
          <p:cNvPr id="2" name="Content Placeholder 4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DCA6533C-701B-D754-324A-8A9A7136EF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166" y="1568574"/>
            <a:ext cx="3441381" cy="344138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B285EE6-BC2F-6A0C-FDA7-CFAAEA8E21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24403" y="1568574"/>
            <a:ext cx="2753104" cy="344138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9539E988-EB8F-490F-FDF0-F782643B1A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44" r="12561"/>
          <a:stretch/>
        </p:blipFill>
        <p:spPr>
          <a:xfrm>
            <a:off x="7598363" y="1568574"/>
            <a:ext cx="3514531" cy="344138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550229653"/>
      </p:ext>
    </p:extLst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7A9DBA9-9561-CB44-1D27-02DFC3D96A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black and red frame with red lines&#10;&#10;Description automatically generated">
            <a:extLst>
              <a:ext uri="{FF2B5EF4-FFF2-40B4-BE49-F238E27FC236}">
                <a16:creationId xmlns:a16="http://schemas.microsoft.com/office/drawing/2014/main" id="{0D82DFCF-4F49-9F53-DD3A-CBE954488F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"/>
            <a:ext cx="12191979" cy="68580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13EF09EB-0432-AA78-A7F8-BE5BD35BB547}"/>
              </a:ext>
            </a:extLst>
          </p:cNvPr>
          <p:cNvSpPr txBox="1">
            <a:spLocks/>
          </p:cNvSpPr>
          <p:nvPr/>
        </p:nvSpPr>
        <p:spPr>
          <a:xfrm>
            <a:off x="1781175" y="523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 dirty="0">
                <a:solidFill>
                  <a:srgbClr val="FFC000"/>
                </a:solidFill>
              </a:rPr>
              <a:t>OUR FUTURE PLANS</a:t>
            </a:r>
            <a:endParaRPr lang="en-LK" b="1" dirty="0">
              <a:solidFill>
                <a:srgbClr val="FFC000"/>
              </a:solidFill>
              <a:ea typeface="Arimo" panose="020B0604020202020204" pitchFamily="34" charset="0"/>
              <a:cs typeface="Arimo" panose="020B0604020202020204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B110363-1A5F-D6C9-A85F-A7AA5DA5781D}"/>
              </a:ext>
            </a:extLst>
          </p:cNvPr>
          <p:cNvSpPr txBox="1">
            <a:spLocks/>
          </p:cNvSpPr>
          <p:nvPr/>
        </p:nvSpPr>
        <p:spPr>
          <a:xfrm>
            <a:off x="1297132" y="2117995"/>
            <a:ext cx="9559636" cy="4786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kern="100" dirty="0">
                <a:solidFill>
                  <a:srgbClr val="FFC000"/>
                </a:solidFill>
                <a:effectLst/>
                <a:ea typeface="Calibri" panose="020F0502020204030204" pitchFamily="34" charset="0"/>
                <a:cs typeface="Calibri" panose="020F0502020204030204" pitchFamily="34" charset="0"/>
              </a:rPr>
              <a:t>Live Streaming – </a:t>
            </a:r>
          </a:p>
          <a:p>
            <a:pPr marL="0" marR="0" lv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kern="100" dirty="0">
                <a:solidFill>
                  <a:schemeClr val="bg1"/>
                </a:solidFill>
                <a:effectLst/>
                <a:ea typeface="Calibri" panose="020F0502020204030204" pitchFamily="34" charset="0"/>
                <a:cs typeface="Calibri" panose="020F0502020204030204" pitchFamily="34" charset="0"/>
              </a:rPr>
              <a:t>Live game streaming is all the rage these days, and our gaming community is no exception. We're proud to have talented streamers among our own members</a:t>
            </a:r>
            <a:r>
              <a:rPr lang="en-US" sz="2800" kern="100" dirty="0">
                <a:solidFill>
                  <a:schemeClr val="bg1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US" sz="2800" kern="100" dirty="0">
              <a:solidFill>
                <a:schemeClr val="bg1"/>
              </a:solidFill>
              <a:effectLst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0716831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5B90D88-8916-C987-652A-3F03BEF960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black and red frame with red lines&#10;&#10;Description automatically generated">
            <a:extLst>
              <a:ext uri="{FF2B5EF4-FFF2-40B4-BE49-F238E27FC236}">
                <a16:creationId xmlns:a16="http://schemas.microsoft.com/office/drawing/2014/main" id="{23DB7D5A-8F17-92DF-CD5B-FD67C7674B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"/>
            <a:ext cx="12191979" cy="68580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F5BC81D0-7E8F-A448-5C39-538C64553E2F}"/>
              </a:ext>
            </a:extLst>
          </p:cNvPr>
          <p:cNvSpPr txBox="1">
            <a:spLocks/>
          </p:cNvSpPr>
          <p:nvPr/>
        </p:nvSpPr>
        <p:spPr>
          <a:xfrm>
            <a:off x="1781175" y="523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 dirty="0">
                <a:solidFill>
                  <a:srgbClr val="FFC000"/>
                </a:solidFill>
              </a:rPr>
              <a:t>OUR FUTURE PLANS</a:t>
            </a:r>
            <a:endParaRPr lang="en-LK" b="1" dirty="0">
              <a:solidFill>
                <a:srgbClr val="FFC000"/>
              </a:solidFill>
              <a:ea typeface="Arimo" panose="020B0604020202020204" pitchFamily="34" charset="0"/>
              <a:cs typeface="Arimo" panose="020B0604020202020204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5AC6B49-C134-3AEF-10BF-E2A3ADFE576B}"/>
              </a:ext>
            </a:extLst>
          </p:cNvPr>
          <p:cNvSpPr txBox="1">
            <a:spLocks/>
          </p:cNvSpPr>
          <p:nvPr/>
        </p:nvSpPr>
        <p:spPr>
          <a:xfrm>
            <a:off x="1297132" y="2117995"/>
            <a:ext cx="9559636" cy="4786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kern="100" dirty="0">
                <a:solidFill>
                  <a:srgbClr val="FFC000"/>
                </a:solidFill>
                <a:effectLst/>
                <a:ea typeface="Calibri" panose="020F0502020204030204" pitchFamily="34" charset="0"/>
                <a:cs typeface="Calibri" panose="020F0502020204030204" pitchFamily="34" charset="0"/>
              </a:rPr>
              <a:t>Gaming Tournaments – </a:t>
            </a:r>
          </a:p>
          <a:p>
            <a:pPr marL="0" marR="0" lvl="0" indent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kern="100" dirty="0">
                <a:solidFill>
                  <a:schemeClr val="bg1"/>
                </a:solidFill>
                <a:effectLst/>
                <a:ea typeface="Calibri" panose="020F0502020204030204" pitchFamily="34" charset="0"/>
                <a:cs typeface="Calibri" panose="020F0502020204030204" pitchFamily="34" charset="0"/>
              </a:rPr>
              <a:t>Online Tournaments (RENAISSANCE S4) </a:t>
            </a:r>
          </a:p>
          <a:p>
            <a:pPr marL="0" indent="0" algn="just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2800" kern="100" dirty="0">
                <a:solidFill>
                  <a:schemeClr val="bg1"/>
                </a:solidFill>
                <a:effectLst/>
                <a:ea typeface="Calibri"/>
                <a:cs typeface="Calibri"/>
              </a:rPr>
              <a:t>Mini-LAN Tournaments</a:t>
            </a:r>
            <a:r>
              <a:rPr lang="en-US" sz="2800" kern="100" dirty="0">
                <a:solidFill>
                  <a:schemeClr val="bg1"/>
                </a:solidFill>
                <a:ea typeface="Calibri"/>
                <a:cs typeface="Calibri"/>
              </a:rPr>
              <a:t> (</a:t>
            </a:r>
            <a:r>
              <a:rPr lang="en-US" sz="2800" kern="100" dirty="0" err="1">
                <a:solidFill>
                  <a:schemeClr val="bg1"/>
                </a:solidFill>
                <a:ea typeface="Calibri"/>
                <a:cs typeface="Calibri"/>
              </a:rPr>
              <a:t>GameFest</a:t>
            </a:r>
            <a:r>
              <a:rPr lang="en-US" sz="2800" kern="100" dirty="0">
                <a:solidFill>
                  <a:schemeClr val="bg1"/>
                </a:solidFill>
                <a:ea typeface="Calibri"/>
                <a:cs typeface="Calibri"/>
              </a:rPr>
              <a:t>)</a:t>
            </a:r>
            <a:endParaRPr lang="en-US" kern="100" dirty="0">
              <a:solidFill>
                <a:schemeClr val="bg1"/>
              </a:solidFill>
              <a:effectLst/>
              <a:ea typeface="Calibri" panose="020F0502020204030204" pitchFamily="34" charset="0"/>
              <a:cs typeface="Calibri"/>
            </a:endParaRPr>
          </a:p>
          <a:p>
            <a:pPr marL="0" indent="0" algn="just">
              <a:lnSpc>
                <a:spcPct val="150000"/>
              </a:lnSpc>
              <a:spcBef>
                <a:spcPts val="0"/>
              </a:spcBef>
              <a:buNone/>
            </a:pPr>
            <a:endParaRPr lang="en-US" sz="2800" kern="100" dirty="0">
              <a:solidFill>
                <a:schemeClr val="bg1"/>
              </a:solidFill>
              <a:effectLst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4947555"/>
      </p:ext>
    </p:extLst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779D7AD-F599-C377-66D3-A5BF8DD1D1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black and red frame with red lines&#10;&#10;Description automatically generated">
            <a:extLst>
              <a:ext uri="{FF2B5EF4-FFF2-40B4-BE49-F238E27FC236}">
                <a16:creationId xmlns:a16="http://schemas.microsoft.com/office/drawing/2014/main" id="{401E4283-D832-C4D7-87F2-13FFCB102F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"/>
            <a:ext cx="12191979" cy="685800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545658A-E657-D38E-F01F-19F6DD087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0633" y="2831712"/>
            <a:ext cx="10515600" cy="1325563"/>
          </a:xfrm>
        </p:spPr>
        <p:txBody>
          <a:bodyPr/>
          <a:lstStyle/>
          <a:p>
            <a:r>
              <a:rPr lang="en-LK" b="1" dirty="0">
                <a:solidFill>
                  <a:srgbClr val="FFC000"/>
                </a:solidFill>
              </a:rPr>
              <a:t>OUR FACEBOOK PAGE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E26A538-C5A6-0AED-C643-EAED27209628}"/>
              </a:ext>
            </a:extLst>
          </p:cNvPr>
          <p:cNvSpPr txBox="1">
            <a:spLocks/>
          </p:cNvSpPr>
          <p:nvPr/>
        </p:nvSpPr>
        <p:spPr>
          <a:xfrm>
            <a:off x="1490633" y="4026288"/>
            <a:ext cx="9678579" cy="26378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</a:pPr>
            <a:r>
              <a:rPr lang="en-US" sz="2400" kern="100" dirty="0">
                <a:solidFill>
                  <a:schemeClr val="bg1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Our Facebook page, "SLIIT Gaming Community," with about 7K followers, is your one-stop hub for community updates, promotions, and shared experiences in the gaming world. Join us for all things gaming!</a:t>
            </a: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en-LK" sz="360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5510F00-C547-F808-CA4A-380097666E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184" b="891"/>
          <a:stretch/>
        </p:blipFill>
        <p:spPr>
          <a:xfrm>
            <a:off x="0" y="-1523215"/>
            <a:ext cx="12192000" cy="4185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912449"/>
      </p:ext>
    </p:extLst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2EFD966-FDEF-DA3B-C3C4-A8CACA7BC1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black and red frame with red lines&#10;&#10;Description automatically generated">
            <a:extLst>
              <a:ext uri="{FF2B5EF4-FFF2-40B4-BE49-F238E27FC236}">
                <a16:creationId xmlns:a16="http://schemas.microsoft.com/office/drawing/2014/main" id="{D5813856-D6F8-C123-C0CD-E284222F5B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"/>
            <a:ext cx="1219197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90BAA8A-7E05-2C57-36EB-50CDE4EB3A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7280" y="305146"/>
            <a:ext cx="6009191" cy="1325563"/>
          </a:xfrm>
        </p:spPr>
        <p:txBody>
          <a:bodyPr>
            <a:normAutofit/>
          </a:bodyPr>
          <a:lstStyle/>
          <a:p>
            <a:pPr algn="ctr"/>
            <a:r>
              <a:rPr lang="en-US" sz="6000" b="1" dirty="0">
                <a:solidFill>
                  <a:srgbClr val="FFC000"/>
                </a:solidFill>
              </a:rPr>
              <a:t>OUR WEBSITE</a:t>
            </a:r>
            <a:endParaRPr lang="en-LK" sz="6000" b="1" dirty="0">
              <a:solidFill>
                <a:srgbClr val="FFC000"/>
              </a:solidFill>
            </a:endParaRP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347DC1C9-9FE1-7725-0592-BE10311C79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564" y="1935855"/>
            <a:ext cx="7764949" cy="4206014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3597B48-DC8D-9170-EC4D-8997B7C4A678}"/>
              </a:ext>
            </a:extLst>
          </p:cNvPr>
          <p:cNvSpPr txBox="1">
            <a:spLocks/>
          </p:cNvSpPr>
          <p:nvPr/>
        </p:nvSpPr>
        <p:spPr>
          <a:xfrm>
            <a:off x="3707181" y="1436848"/>
            <a:ext cx="9678579" cy="26378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  <a:latin typeface="+mj-lt"/>
              </a:rPr>
              <a:t>*Still Under Constructions</a:t>
            </a:r>
            <a:endParaRPr lang="en-LK" sz="2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34099857"/>
      </p:ext>
    </p:extLst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66B6D8D-3410-BB7B-C246-0E20D884F9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black and red frame with red lines&#10;&#10;Description automatically generated">
            <a:extLst>
              <a:ext uri="{FF2B5EF4-FFF2-40B4-BE49-F238E27FC236}">
                <a16:creationId xmlns:a16="http://schemas.microsoft.com/office/drawing/2014/main" id="{D3E54F4F-64A6-782B-1653-73D3C98887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"/>
            <a:ext cx="12191979" cy="6858000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102EF9C7-CDF6-1927-52BE-F5AB4DFCFE76}"/>
              </a:ext>
            </a:extLst>
          </p:cNvPr>
          <p:cNvSpPr txBox="1">
            <a:spLocks/>
          </p:cNvSpPr>
          <p:nvPr/>
        </p:nvSpPr>
        <p:spPr>
          <a:xfrm>
            <a:off x="4086225" y="525723"/>
            <a:ext cx="401955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FFC000"/>
                </a:solidFill>
              </a:rPr>
              <a:t>FOLLOW US ON</a:t>
            </a:r>
            <a:endParaRPr lang="en-LK" b="1" dirty="0">
              <a:solidFill>
                <a:srgbClr val="FFC000"/>
              </a:solidFill>
              <a:ea typeface="Arimo" panose="020B0604020202020204" pitchFamily="34" charset="0"/>
              <a:cs typeface="Arimo" panose="020B0604020202020204" pitchFamily="34" charset="0"/>
            </a:endParaRP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4D0759A1-3720-9C63-294E-24EB4C0DFCD3}"/>
              </a:ext>
            </a:extLst>
          </p:cNvPr>
          <p:cNvSpPr txBox="1">
            <a:spLocks/>
          </p:cNvSpPr>
          <p:nvPr/>
        </p:nvSpPr>
        <p:spPr>
          <a:xfrm>
            <a:off x="4816507" y="2169233"/>
            <a:ext cx="2558985" cy="415549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</a:pPr>
            <a:r>
              <a:rPr lang="en-US" sz="1600" b="1" kern="100" dirty="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SLIIT GAMING COMMUNITY</a:t>
            </a:r>
            <a:endParaRPr lang="en-LK" sz="1600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BD9825-6F39-50D6-FD72-9F0B17BB4A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1620" y="411133"/>
            <a:ext cx="5852172" cy="329184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C49D199-845B-E085-DAE9-2744E7568DF7}"/>
              </a:ext>
            </a:extLst>
          </p:cNvPr>
          <p:cNvSpPr/>
          <p:nvPr/>
        </p:nvSpPr>
        <p:spPr>
          <a:xfrm>
            <a:off x="4599161" y="2906162"/>
            <a:ext cx="3150606" cy="301480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qr code with a star in the middle&#10;&#10;Description automatically generated">
            <a:extLst>
              <a:ext uri="{FF2B5EF4-FFF2-40B4-BE49-F238E27FC236}">
                <a16:creationId xmlns:a16="http://schemas.microsoft.com/office/drawing/2014/main" id="{CC401288-48A6-0D1F-62BC-DB0009F785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2898" y="2941998"/>
            <a:ext cx="2943131" cy="2943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965150"/>
      </p:ext>
    </p:extLst>
  </p:cSld>
  <p:clrMapOvr>
    <a:masterClrMapping/>
  </p:clrMapOvr>
  <p:transition spd="slow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A441EA2-4178-09E3-6B09-CE98D56A19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black and red frame with red lines&#10;&#10;Description automatically generated">
            <a:extLst>
              <a:ext uri="{FF2B5EF4-FFF2-40B4-BE49-F238E27FC236}">
                <a16:creationId xmlns:a16="http://schemas.microsoft.com/office/drawing/2014/main" id="{D7768913-5EE0-3B8E-17BA-39AAAA4F4F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"/>
            <a:ext cx="1219197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914859B-35A2-0662-0575-AE6B7DEB62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712" y="2766218"/>
            <a:ext cx="4600575" cy="1325563"/>
          </a:xfrm>
        </p:spPr>
        <p:txBody>
          <a:bodyPr>
            <a:normAutofit/>
          </a:bodyPr>
          <a:lstStyle/>
          <a:p>
            <a:pPr algn="ctr"/>
            <a:r>
              <a:rPr lang="en-LK" sz="6000" b="1" dirty="0">
                <a:solidFill>
                  <a:srgbClr val="FFC000"/>
                </a:solidFill>
              </a:rPr>
              <a:t>THANK YOU !</a:t>
            </a:r>
          </a:p>
        </p:txBody>
      </p:sp>
    </p:spTree>
    <p:extLst>
      <p:ext uri="{BB962C8B-B14F-4D97-AF65-F5344CB8AC3E}">
        <p14:creationId xmlns:p14="http://schemas.microsoft.com/office/powerpoint/2010/main" val="509681105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black and red frame with red lines&#10;&#10;Description automatically generated">
            <a:extLst>
              <a:ext uri="{FF2B5EF4-FFF2-40B4-BE49-F238E27FC236}">
                <a16:creationId xmlns:a16="http://schemas.microsoft.com/office/drawing/2014/main" id="{90EA3BB2-4823-D649-FBF2-FB6BE38AA0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"/>
            <a:ext cx="12191979" cy="68580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F8896F41-8894-00F4-8137-2D6C9A0F5FE0}"/>
              </a:ext>
            </a:extLst>
          </p:cNvPr>
          <p:cNvSpPr txBox="1">
            <a:spLocks/>
          </p:cNvSpPr>
          <p:nvPr/>
        </p:nvSpPr>
        <p:spPr>
          <a:xfrm>
            <a:off x="1781175" y="523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FFC000"/>
                </a:solidFill>
                <a:ea typeface="Arimo" panose="020B0604020202020204" pitchFamily="34" charset="0"/>
                <a:cs typeface="Arimo" panose="020B0604020202020204" pitchFamily="34" charset="0"/>
              </a:rPr>
              <a:t>WHO WE ARE?</a:t>
            </a:r>
            <a:endParaRPr lang="en-LK" b="1" dirty="0">
              <a:solidFill>
                <a:srgbClr val="FFC000"/>
              </a:solidFill>
              <a:ea typeface="Arimo" panose="020B0604020202020204" pitchFamily="34" charset="0"/>
              <a:cs typeface="Arimo" panose="020B0604020202020204" pitchFamily="34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6F7E757-CE5D-5E0E-0324-781B13A05106}"/>
              </a:ext>
            </a:extLst>
          </p:cNvPr>
          <p:cNvSpPr txBox="1">
            <a:spLocks/>
          </p:cNvSpPr>
          <p:nvPr/>
        </p:nvSpPr>
        <p:spPr>
          <a:xfrm>
            <a:off x="1781175" y="2221262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lnSpc>
                <a:spcPct val="150000"/>
              </a:lnSpc>
              <a:spcBef>
                <a:spcPts val="0"/>
              </a:spcBef>
              <a:buFont typeface="Symbol" pitchFamily="2" charset="2"/>
              <a:buChar char=""/>
            </a:pPr>
            <a:r>
              <a:rPr lang="en-US" kern="100" dirty="0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+mj-cs"/>
              </a:rPr>
              <a:t>We are started in 2013, as the first E-Sports Organization </a:t>
            </a:r>
          </a:p>
          <a:p>
            <a:pPr marL="0" indent="0" algn="just">
              <a:lnSpc>
                <a:spcPct val="150000"/>
              </a:lnSpc>
              <a:spcBef>
                <a:spcPts val="0"/>
              </a:spcBef>
              <a:buNone/>
            </a:pPr>
            <a:r>
              <a:rPr lang="en-US" kern="100" dirty="0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+mj-cs"/>
              </a:rPr>
              <a:t>among all the Universities in Sri Lanka.</a:t>
            </a:r>
            <a:endParaRPr lang="en-LK" kern="100" dirty="0">
              <a:solidFill>
                <a:schemeClr val="bg1"/>
              </a:solidFill>
              <a:latin typeface="+mj-lt"/>
              <a:ea typeface="Calibri" panose="020F0502020204030204" pitchFamily="34" charset="0"/>
              <a:cs typeface="+mj-cs"/>
            </a:endParaRPr>
          </a:p>
          <a:p>
            <a:pPr marL="342900" indent="-342900" algn="just">
              <a:lnSpc>
                <a:spcPct val="150000"/>
              </a:lnSpc>
              <a:spcBef>
                <a:spcPts val="0"/>
              </a:spcBef>
              <a:buFont typeface="Symbol" pitchFamily="2" charset="2"/>
              <a:buChar char=""/>
            </a:pPr>
            <a:r>
              <a:rPr lang="en-GB" kern="100" dirty="0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+mj-cs"/>
              </a:rPr>
              <a:t>We are still the leading esports organization among all</a:t>
            </a:r>
          </a:p>
          <a:p>
            <a:pPr marL="0" indent="0" algn="just">
              <a:lnSpc>
                <a:spcPct val="150000"/>
              </a:lnSpc>
              <a:spcBef>
                <a:spcPts val="0"/>
              </a:spcBef>
              <a:buNone/>
            </a:pPr>
            <a:r>
              <a:rPr lang="en-GB" kern="100" dirty="0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+mj-cs"/>
              </a:rPr>
              <a:t>the universities.</a:t>
            </a:r>
            <a:endParaRPr lang="en-LK" kern="100" dirty="0">
              <a:solidFill>
                <a:schemeClr val="bg1"/>
              </a:solidFill>
              <a:latin typeface="+mj-lt"/>
              <a:ea typeface="Calibri" panose="020F0502020204030204" pitchFamily="34" charset="0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664699609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93C1A07-8E34-4D32-670B-8353706CFE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black and red frame with red lines&#10;&#10;Description automatically generated">
            <a:extLst>
              <a:ext uri="{FF2B5EF4-FFF2-40B4-BE49-F238E27FC236}">
                <a16:creationId xmlns:a16="http://schemas.microsoft.com/office/drawing/2014/main" id="{5DDA646A-399B-8571-C0DB-B54E527ECB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"/>
            <a:ext cx="12191979" cy="68580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A99D9AE0-F289-0741-B1ED-5E9F468A53D5}"/>
              </a:ext>
            </a:extLst>
          </p:cNvPr>
          <p:cNvSpPr txBox="1">
            <a:spLocks/>
          </p:cNvSpPr>
          <p:nvPr/>
        </p:nvSpPr>
        <p:spPr>
          <a:xfrm>
            <a:off x="1781175" y="523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LK" b="1" dirty="0">
                <a:solidFill>
                  <a:srgbClr val="FFC000"/>
                </a:solidFill>
              </a:rPr>
              <a:t>STRUCTURE OF GC</a:t>
            </a:r>
            <a:endParaRPr lang="en-LK" b="1" dirty="0">
              <a:solidFill>
                <a:srgbClr val="FFC000"/>
              </a:solidFill>
              <a:ea typeface="Arimo" panose="020B0604020202020204" pitchFamily="34" charset="0"/>
              <a:cs typeface="Arimo" panose="020B0604020202020204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D3ADC63-7DBA-9C09-5106-4A53E7E57489}"/>
              </a:ext>
            </a:extLst>
          </p:cNvPr>
          <p:cNvSpPr txBox="1">
            <a:spLocks/>
          </p:cNvSpPr>
          <p:nvPr/>
        </p:nvSpPr>
        <p:spPr>
          <a:xfrm>
            <a:off x="1781175" y="2221262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itchFamily="2" charset="2"/>
              <a:buChar char=""/>
            </a:pPr>
            <a:r>
              <a:rPr lang="en-US" kern="100" dirty="0">
                <a:solidFill>
                  <a:schemeClr val="bg1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Lecturers</a:t>
            </a:r>
            <a:r>
              <a:rPr lang="en-US" kern="100" dirty="0">
                <a:solidFill>
                  <a:schemeClr val="bg1"/>
                </a:solidFill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In Charge : Who guides the GC</a:t>
            </a: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itchFamily="2" charset="2"/>
              <a:buChar char=""/>
            </a:pPr>
            <a:r>
              <a:rPr lang="en-US" kern="100" dirty="0">
                <a:solidFill>
                  <a:schemeClr val="bg1"/>
                </a:solidFill>
                <a:effectLst/>
                <a:ea typeface="Calibri" panose="020F0502020204030204" pitchFamily="34" charset="0"/>
                <a:cs typeface="Calibri" panose="020F0502020204030204" pitchFamily="34" charset="0"/>
              </a:rPr>
              <a:t>Executive Board Members : Who leads the </a:t>
            </a:r>
            <a:r>
              <a:rPr lang="en-US" kern="100" dirty="0">
                <a:solidFill>
                  <a:schemeClr val="bg1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GC</a:t>
            </a:r>
            <a:r>
              <a:rPr lang="en-US" kern="100" dirty="0">
                <a:solidFill>
                  <a:schemeClr val="bg1"/>
                </a:solidFill>
                <a:effectLst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LK" kern="100" dirty="0">
              <a:solidFill>
                <a:schemeClr val="bg1"/>
              </a:solidFill>
              <a:effectLst/>
              <a:ea typeface="Calibri" panose="020F0502020204030204" pitchFamily="34" charset="0"/>
              <a:cs typeface="Iskoola Pota" panose="020B0502040204020203" pitchFamily="34" charset="77"/>
            </a:endParaRP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itchFamily="2" charset="2"/>
              <a:buChar char=""/>
            </a:pPr>
            <a:r>
              <a:rPr lang="en-US" kern="100" dirty="0">
                <a:solidFill>
                  <a:schemeClr val="bg1"/>
                </a:solidFill>
                <a:effectLst/>
                <a:ea typeface="Calibri" panose="020F0502020204030204" pitchFamily="34" charset="0"/>
                <a:cs typeface="Calibri" panose="020F0502020204030204" pitchFamily="34" charset="0"/>
              </a:rPr>
              <a:t>Backstage Crew : Who makes the GC.</a:t>
            </a:r>
            <a:endParaRPr lang="en-LK" kern="100" dirty="0">
              <a:solidFill>
                <a:schemeClr val="bg1"/>
              </a:solidFill>
              <a:effectLst/>
              <a:ea typeface="Calibri" panose="020F0502020204030204" pitchFamily="34" charset="0"/>
              <a:cs typeface="Iskoola Pota" panose="020B0502040204020203" pitchFamily="34" charset="77"/>
            </a:endParaRP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Symbol" pitchFamily="2" charset="2"/>
              <a:buChar char=""/>
            </a:pPr>
            <a:r>
              <a:rPr lang="en-US" kern="100" dirty="0">
                <a:solidFill>
                  <a:schemeClr val="bg1"/>
                </a:solidFill>
                <a:effectLst/>
                <a:ea typeface="Calibri" panose="020F0502020204030204" pitchFamily="34" charset="0"/>
                <a:cs typeface="Calibri" panose="020F0502020204030204" pitchFamily="34" charset="0"/>
              </a:rPr>
              <a:t>Community Members : Next generation of GC.</a:t>
            </a:r>
            <a:endParaRPr lang="en-LK" kern="100" dirty="0">
              <a:solidFill>
                <a:schemeClr val="bg1"/>
              </a:solidFill>
              <a:effectLst/>
              <a:ea typeface="Calibri" panose="020F0502020204030204" pitchFamily="34" charset="0"/>
              <a:cs typeface="Iskoola Pota" panose="020B0502040204020203" pitchFamily="34" charset="77"/>
            </a:endParaRPr>
          </a:p>
          <a:p>
            <a:pPr marL="0" indent="0">
              <a:buNone/>
            </a:pPr>
            <a:endParaRPr lang="en-LK" dirty="0">
              <a:solidFill>
                <a:schemeClr val="bg1"/>
              </a:solidFill>
              <a:latin typeface="+mj-lt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418607280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5094C65-97D7-71CF-89C1-E3794C73FE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black and red frame with red lines&#10;&#10;Description automatically generated">
            <a:extLst>
              <a:ext uri="{FF2B5EF4-FFF2-40B4-BE49-F238E27FC236}">
                <a16:creationId xmlns:a16="http://schemas.microsoft.com/office/drawing/2014/main" id="{35F83211-912F-CE0C-35E7-34DCA666C6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"/>
            <a:ext cx="12191979" cy="6858000"/>
          </a:xfrm>
          <a:prstGeom prst="rect">
            <a:avLst/>
          </a:prstGeom>
        </p:spPr>
      </p:pic>
      <p:pic>
        <p:nvPicPr>
          <p:cNvPr id="8" name="Picture 7" descr="A group of men wearing suits&#10;&#10;Description automatically generated">
            <a:extLst>
              <a:ext uri="{FF2B5EF4-FFF2-40B4-BE49-F238E27FC236}">
                <a16:creationId xmlns:a16="http://schemas.microsoft.com/office/drawing/2014/main" id="{4EB48EDB-A836-9C84-3DEE-DAF8E74429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876C8507-5174-6B13-AD54-BEF97AED19BE}"/>
              </a:ext>
            </a:extLst>
          </p:cNvPr>
          <p:cNvSpPr txBox="1">
            <a:spLocks/>
          </p:cNvSpPr>
          <p:nvPr/>
        </p:nvSpPr>
        <p:spPr>
          <a:xfrm>
            <a:off x="3003393" y="60500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FFC000"/>
                </a:solidFill>
              </a:rPr>
              <a:t>LECTURERS IN CHARGE</a:t>
            </a:r>
            <a:endParaRPr lang="en-LK" b="1" dirty="0">
              <a:solidFill>
                <a:srgbClr val="FFC000"/>
              </a:solidFill>
              <a:ea typeface="Arimo" panose="020B0604020202020204" pitchFamily="34" charset="0"/>
              <a:cs typeface="Arimo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5107059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AF3FF8C-45E1-D402-F098-E9BC37DFB7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black and red frame with red lines&#10;&#10;Description automatically generated">
            <a:extLst>
              <a:ext uri="{FF2B5EF4-FFF2-40B4-BE49-F238E27FC236}">
                <a16:creationId xmlns:a16="http://schemas.microsoft.com/office/drawing/2014/main" id="{0A9787FE-77E7-25B3-BBA2-DCBF7B9355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"/>
            <a:ext cx="12191979" cy="6858000"/>
          </a:xfrm>
          <a:prstGeom prst="rect">
            <a:avLst/>
          </a:prstGeom>
        </p:spPr>
      </p:pic>
      <p:pic>
        <p:nvPicPr>
          <p:cNvPr id="3" name="Picture 2" descr="A collage of a person&#10;&#10;Description automatically generated">
            <a:extLst>
              <a:ext uri="{FF2B5EF4-FFF2-40B4-BE49-F238E27FC236}">
                <a16:creationId xmlns:a16="http://schemas.microsoft.com/office/drawing/2014/main" id="{7A793983-A22B-03CD-4438-DF751547B0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AF6C1B4E-1CC6-CACD-DF6B-A969A1B6A5D3}"/>
              </a:ext>
            </a:extLst>
          </p:cNvPr>
          <p:cNvSpPr txBox="1">
            <a:spLocks/>
          </p:cNvSpPr>
          <p:nvPr/>
        </p:nvSpPr>
        <p:spPr>
          <a:xfrm>
            <a:off x="2722735" y="51447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LK" b="1" dirty="0">
                <a:solidFill>
                  <a:srgbClr val="FFC000"/>
                </a:solidFill>
              </a:rPr>
              <a:t>E</a:t>
            </a:r>
            <a:r>
              <a:rPr lang="en-GB" b="1" dirty="0">
                <a:solidFill>
                  <a:srgbClr val="FFC000"/>
                </a:solidFill>
              </a:rPr>
              <a:t>XECUTIVE</a:t>
            </a:r>
            <a:r>
              <a:rPr lang="en-LK" b="1" dirty="0">
                <a:solidFill>
                  <a:srgbClr val="FFC000"/>
                </a:solidFill>
              </a:rPr>
              <a:t> B</a:t>
            </a:r>
            <a:r>
              <a:rPr lang="en-GB" b="1" dirty="0">
                <a:solidFill>
                  <a:srgbClr val="FFC000"/>
                </a:solidFill>
              </a:rPr>
              <a:t>OARD</a:t>
            </a:r>
            <a:r>
              <a:rPr lang="en-LK" b="1" dirty="0">
                <a:solidFill>
                  <a:srgbClr val="FFC000"/>
                </a:solidFill>
              </a:rPr>
              <a:t> 24</a:t>
            </a:r>
            <a:r>
              <a:rPr lang="en-GB" b="1" dirty="0">
                <a:solidFill>
                  <a:srgbClr val="FFC000"/>
                </a:solidFill>
              </a:rPr>
              <a:t>/</a:t>
            </a:r>
            <a:r>
              <a:rPr lang="en-LK" b="1" dirty="0">
                <a:solidFill>
                  <a:srgbClr val="FFC000"/>
                </a:solidFill>
              </a:rPr>
              <a:t>25</a:t>
            </a:r>
            <a:endParaRPr lang="en-LK" b="1" dirty="0">
              <a:solidFill>
                <a:srgbClr val="FFC000"/>
              </a:solidFill>
              <a:ea typeface="Arimo" panose="020B0604020202020204" pitchFamily="34" charset="0"/>
              <a:cs typeface="Arimo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5762232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15C003-26F1-0520-1837-7BC03526A1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black and red frame with red lines&#10;&#10;Description automatically generated">
            <a:extLst>
              <a:ext uri="{FF2B5EF4-FFF2-40B4-BE49-F238E27FC236}">
                <a16:creationId xmlns:a16="http://schemas.microsoft.com/office/drawing/2014/main" id="{9E429EC5-1060-9D07-C731-450FBC0835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"/>
            <a:ext cx="12191979" cy="68580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2AADBD39-BD59-0213-B3E5-723F26FDB604}"/>
              </a:ext>
            </a:extLst>
          </p:cNvPr>
          <p:cNvSpPr txBox="1">
            <a:spLocks/>
          </p:cNvSpPr>
          <p:nvPr/>
        </p:nvSpPr>
        <p:spPr>
          <a:xfrm>
            <a:off x="1781175" y="523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 dirty="0">
                <a:solidFill>
                  <a:srgbClr val="FFC000"/>
                </a:solidFill>
              </a:rPr>
              <a:t>COMMITTEE MEMBERS</a:t>
            </a:r>
            <a:endParaRPr lang="en-LK" b="1" dirty="0">
              <a:solidFill>
                <a:srgbClr val="FFC000"/>
              </a:solidFill>
              <a:ea typeface="Arimo" panose="020B0604020202020204" pitchFamily="34" charset="0"/>
              <a:cs typeface="Arimo" panose="020B0604020202020204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35CEC12-C2B8-2F92-0074-EBF31DB85039}"/>
              </a:ext>
            </a:extLst>
          </p:cNvPr>
          <p:cNvSpPr txBox="1">
            <a:spLocks/>
          </p:cNvSpPr>
          <p:nvPr/>
        </p:nvSpPr>
        <p:spPr>
          <a:xfrm>
            <a:off x="1781175" y="1696315"/>
            <a:ext cx="10515600" cy="49987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itchFamily="2" charset="2"/>
              <a:buChar char=""/>
            </a:pPr>
            <a:r>
              <a:rPr lang="en-GB" kern="100" dirty="0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Co- Editor  -  </a:t>
            </a:r>
            <a:r>
              <a:rPr lang="en-US" b="0" i="0" u="none" strike="noStrike" dirty="0">
                <a:solidFill>
                  <a:schemeClr val="bg1"/>
                </a:solidFill>
                <a:effectLst/>
                <a:latin typeface="+mj-lt"/>
              </a:rPr>
              <a:t>W.M.A. THAMEL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endParaRPr lang="en-GB" kern="100" dirty="0">
              <a:solidFill>
                <a:schemeClr val="bg1"/>
              </a:solidFill>
              <a:latin typeface="+mj-lt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itchFamily="2" charset="2"/>
              <a:buChar char=""/>
            </a:pPr>
            <a:r>
              <a:rPr lang="en-GB" kern="100" dirty="0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Vice Secretary  -  </a:t>
            </a:r>
            <a:r>
              <a:rPr lang="en-US" b="0" i="0" u="none" strike="noStrike" dirty="0">
                <a:solidFill>
                  <a:schemeClr val="bg1"/>
                </a:solidFill>
                <a:effectLst/>
                <a:latin typeface="+mj-lt"/>
              </a:rPr>
              <a:t>K.S.R Jayasekara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endParaRPr lang="en-GB" kern="100" dirty="0">
              <a:solidFill>
                <a:schemeClr val="bg1"/>
              </a:solidFill>
              <a:latin typeface="+mj-lt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itchFamily="2" charset="2"/>
              <a:buChar char=""/>
            </a:pPr>
            <a:r>
              <a:rPr lang="en-GB" kern="100" dirty="0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Deputy Chief Organizer  -  </a:t>
            </a:r>
            <a:r>
              <a:rPr lang="en-US" b="0" i="0" u="none" strike="noStrike" dirty="0">
                <a:solidFill>
                  <a:schemeClr val="bg1"/>
                </a:solidFill>
                <a:effectLst/>
                <a:latin typeface="+mj-lt"/>
              </a:rPr>
              <a:t>U.D Ganidu Sathishka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endParaRPr lang="en-GB" kern="100" dirty="0">
              <a:solidFill>
                <a:schemeClr val="bg1"/>
              </a:solidFill>
              <a:latin typeface="+mj-lt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itchFamily="2" charset="2"/>
              <a:buChar char=""/>
            </a:pPr>
            <a:r>
              <a:rPr lang="en-GB" kern="100" dirty="0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Deputy Chief Coordinator  -  </a:t>
            </a:r>
            <a:r>
              <a:rPr lang="en-US" b="0" i="0" u="none" strike="noStrike" dirty="0">
                <a:solidFill>
                  <a:schemeClr val="bg1"/>
                </a:solidFill>
                <a:effectLst/>
                <a:latin typeface="+mj-lt"/>
              </a:rPr>
              <a:t>S.D. Ranasinghe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endParaRPr lang="en-GB" kern="100" dirty="0">
              <a:solidFill>
                <a:schemeClr val="bg1"/>
              </a:solidFill>
              <a:latin typeface="+mj-lt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itchFamily="2" charset="2"/>
              <a:buChar char=""/>
            </a:pPr>
            <a:r>
              <a:rPr lang="en-GB" kern="100" dirty="0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Media Department Head  -  </a:t>
            </a:r>
            <a:r>
              <a:rPr lang="pl-PL" b="0" i="0" u="none" strike="noStrike" dirty="0">
                <a:solidFill>
                  <a:schemeClr val="bg1"/>
                </a:solidFill>
                <a:effectLst/>
                <a:latin typeface="+mj-lt"/>
              </a:rPr>
              <a:t>D</a:t>
            </a:r>
            <a:r>
              <a:rPr lang="en-US" b="0" i="0" u="none" strike="noStrike" dirty="0">
                <a:solidFill>
                  <a:schemeClr val="bg1"/>
                </a:solidFill>
                <a:effectLst/>
                <a:latin typeface="+mj-lt"/>
              </a:rPr>
              <a:t>.</a:t>
            </a:r>
            <a:r>
              <a:rPr lang="pl-PL" b="0" i="0" u="none" strike="noStrike" dirty="0">
                <a:solidFill>
                  <a:schemeClr val="bg1"/>
                </a:solidFill>
                <a:effectLst/>
                <a:latin typeface="+mj-lt"/>
              </a:rPr>
              <a:t>N</a:t>
            </a:r>
            <a:r>
              <a:rPr lang="en-US" b="0" i="0" u="none" strike="noStrike" dirty="0">
                <a:solidFill>
                  <a:schemeClr val="bg1"/>
                </a:solidFill>
                <a:effectLst/>
                <a:latin typeface="+mj-lt"/>
              </a:rPr>
              <a:t>.</a:t>
            </a:r>
            <a:r>
              <a:rPr lang="pl-PL" b="0" i="0" u="none" strike="noStrike" dirty="0">
                <a:solidFill>
                  <a:schemeClr val="bg1"/>
                </a:solidFill>
                <a:effectLst/>
                <a:latin typeface="+mj-lt"/>
              </a:rPr>
              <a:t>N</a:t>
            </a:r>
            <a:r>
              <a:rPr lang="en-US" b="0" i="0" u="none" strike="noStrike" dirty="0">
                <a:solidFill>
                  <a:schemeClr val="bg1"/>
                </a:solidFill>
                <a:effectLst/>
                <a:latin typeface="+mj-lt"/>
              </a:rPr>
              <a:t>.</a:t>
            </a:r>
            <a:r>
              <a:rPr lang="pl-PL" b="0" i="0" u="none" strike="noStrike" dirty="0">
                <a:solidFill>
                  <a:schemeClr val="bg1"/>
                </a:solidFill>
                <a:effectLst/>
                <a:latin typeface="+mj-lt"/>
              </a:rPr>
              <a:t>W Kaluarachchi</a:t>
            </a:r>
            <a:r>
              <a:rPr lang="pl-PL" dirty="0">
                <a:solidFill>
                  <a:schemeClr val="bg1"/>
                </a:solidFill>
                <a:latin typeface="+mj-lt"/>
              </a:rPr>
              <a:t> </a:t>
            </a:r>
            <a:endParaRPr lang="en-GB" kern="100" dirty="0">
              <a:solidFill>
                <a:schemeClr val="bg1"/>
              </a:solidFill>
              <a:latin typeface="+mj-lt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itchFamily="2" charset="2"/>
              <a:buChar char=""/>
            </a:pPr>
            <a:r>
              <a:rPr lang="en-GB" kern="100" dirty="0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GFX Department Head  -  </a:t>
            </a:r>
            <a:r>
              <a:rPr lang="en-US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M.M.P. De Costa</a:t>
            </a:r>
            <a:r>
              <a:rPr lang="en-US" dirty="0">
                <a:solidFill>
                  <a:schemeClr val="bg1"/>
                </a:solidFill>
              </a:rPr>
              <a:t> </a:t>
            </a:r>
            <a:endParaRPr lang="en-GB" kern="100" dirty="0">
              <a:solidFill>
                <a:schemeClr val="bg1"/>
              </a:solidFill>
              <a:latin typeface="+mj-lt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itchFamily="2" charset="2"/>
              <a:buChar char=""/>
            </a:pPr>
            <a:r>
              <a:rPr lang="en-GB" kern="100" dirty="0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VFX Department Head  -  </a:t>
            </a:r>
            <a:r>
              <a:rPr lang="en-US" b="0" i="0" u="none" strike="noStrike" dirty="0">
                <a:solidFill>
                  <a:schemeClr val="bg1"/>
                </a:solidFill>
                <a:effectLst/>
                <a:latin typeface="+mj-lt"/>
              </a:rPr>
              <a:t>R.A.V.R Perera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endParaRPr lang="en-GB" kern="100" dirty="0">
              <a:solidFill>
                <a:schemeClr val="bg1"/>
              </a:solidFill>
              <a:latin typeface="+mj-lt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itchFamily="2" charset="2"/>
              <a:buChar char=""/>
            </a:pPr>
            <a:r>
              <a:rPr lang="en-GB" kern="100" dirty="0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Content Department Head  -  </a:t>
            </a:r>
            <a:r>
              <a:rPr lang="en-US" b="0" i="0" u="none" strike="noStrike" dirty="0">
                <a:solidFill>
                  <a:schemeClr val="bg1"/>
                </a:solidFill>
                <a:effectLst/>
                <a:latin typeface="+mj-lt"/>
              </a:rPr>
              <a:t>W.L.A.T Wijetunga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endParaRPr lang="en-GB" kern="100" dirty="0">
              <a:solidFill>
                <a:schemeClr val="bg1"/>
              </a:solidFill>
              <a:latin typeface="+mj-lt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itchFamily="2" charset="2"/>
              <a:buChar char=""/>
            </a:pPr>
            <a:r>
              <a:rPr lang="en-GB" kern="100" dirty="0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Streaming Department Head  -  </a:t>
            </a:r>
            <a:r>
              <a:rPr lang="en-US" b="0" i="0" u="none" strike="noStrike" dirty="0">
                <a:solidFill>
                  <a:schemeClr val="bg1"/>
                </a:solidFill>
                <a:effectLst/>
                <a:latin typeface="+mj-lt"/>
              </a:rPr>
              <a:t>P.K.S FERNANDO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endParaRPr lang="en-LK" dirty="0">
              <a:solidFill>
                <a:schemeClr val="bg1"/>
              </a:solidFill>
              <a:latin typeface="+mj-lt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187643879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BFF5BB-A212-B070-3E8C-14D7051C61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black and red frame with red lines&#10;&#10;Description automatically generated">
            <a:extLst>
              <a:ext uri="{FF2B5EF4-FFF2-40B4-BE49-F238E27FC236}">
                <a16:creationId xmlns:a16="http://schemas.microsoft.com/office/drawing/2014/main" id="{B950623E-6769-439E-74AB-8CA26D9DB7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"/>
            <a:ext cx="12191979" cy="68580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D15CFF27-5F5C-608C-C6BB-13C9EBF0D3A8}"/>
              </a:ext>
            </a:extLst>
          </p:cNvPr>
          <p:cNvSpPr txBox="1">
            <a:spLocks/>
          </p:cNvSpPr>
          <p:nvPr/>
        </p:nvSpPr>
        <p:spPr>
          <a:xfrm>
            <a:off x="1781175" y="523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 dirty="0">
                <a:solidFill>
                  <a:srgbClr val="FFC000"/>
                </a:solidFill>
              </a:rPr>
              <a:t>SUB-COMMITTEE MEMBERS</a:t>
            </a:r>
            <a:endParaRPr lang="en-LK" b="1" dirty="0">
              <a:solidFill>
                <a:srgbClr val="FFC000"/>
              </a:solidFill>
              <a:ea typeface="Arimo" panose="020B0604020202020204" pitchFamily="34" charset="0"/>
              <a:cs typeface="Arimo" panose="020B0604020202020204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F5D64F6-2A42-3FD4-0929-5FBC8E5C43C1}"/>
              </a:ext>
            </a:extLst>
          </p:cNvPr>
          <p:cNvSpPr txBox="1">
            <a:spLocks/>
          </p:cNvSpPr>
          <p:nvPr/>
        </p:nvSpPr>
        <p:spPr>
          <a:xfrm>
            <a:off x="1075005" y="1705369"/>
            <a:ext cx="10515600" cy="49987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itchFamily="2" charset="2"/>
              <a:buChar char=""/>
            </a:pPr>
            <a:r>
              <a:rPr lang="en-GB" sz="2600" kern="100" dirty="0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Deputy Media Department Head  -  </a:t>
            </a:r>
            <a:r>
              <a:rPr lang="en-US" sz="26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I.K.G.S.P.B. Ihalakorala</a:t>
            </a:r>
            <a:r>
              <a:rPr lang="en-US" sz="2600" dirty="0">
                <a:solidFill>
                  <a:schemeClr val="bg1"/>
                </a:solidFill>
              </a:rPr>
              <a:t> </a:t>
            </a:r>
            <a:endParaRPr lang="en-GB" sz="2600" kern="100" dirty="0">
              <a:solidFill>
                <a:schemeClr val="bg1"/>
              </a:solidFill>
              <a:latin typeface="+mj-lt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itchFamily="2" charset="2"/>
              <a:buChar char=""/>
            </a:pPr>
            <a:r>
              <a:rPr lang="en-GB" sz="2600" kern="100" dirty="0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Deputy GFX Department Head  -  </a:t>
            </a:r>
            <a:r>
              <a:rPr lang="en-US" sz="26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Anuradha Lakshman Bandara</a:t>
            </a:r>
            <a:r>
              <a:rPr lang="en-US" sz="2600" dirty="0">
                <a:solidFill>
                  <a:schemeClr val="bg1"/>
                </a:solidFill>
              </a:rPr>
              <a:t> </a:t>
            </a:r>
            <a:endParaRPr lang="en-GB" sz="2600" kern="100" dirty="0">
              <a:solidFill>
                <a:schemeClr val="bg1"/>
              </a:solidFill>
              <a:latin typeface="+mj-lt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itchFamily="2" charset="2"/>
              <a:buChar char=""/>
            </a:pPr>
            <a:r>
              <a:rPr lang="en-GB" sz="2600" kern="100" dirty="0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Deputy VFX Department Head  -  </a:t>
            </a:r>
            <a:r>
              <a:rPr lang="en-US" sz="26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N.K. Tharuka Thidas Pathmasiri</a:t>
            </a:r>
            <a:r>
              <a:rPr lang="en-US" sz="2600" dirty="0">
                <a:solidFill>
                  <a:schemeClr val="bg1"/>
                </a:solidFill>
              </a:rPr>
              <a:t> </a:t>
            </a:r>
            <a:endParaRPr lang="en-GB" sz="2600" kern="100" dirty="0">
              <a:solidFill>
                <a:schemeClr val="bg1"/>
              </a:solidFill>
              <a:latin typeface="+mj-lt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itchFamily="2" charset="2"/>
              <a:buChar char=""/>
            </a:pPr>
            <a:r>
              <a:rPr lang="en-GB" sz="2600" kern="100" dirty="0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Deputy Content Department Head  -  </a:t>
            </a:r>
            <a:r>
              <a:rPr lang="en-US" sz="26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W.A.P.N Athukorala</a:t>
            </a:r>
            <a:r>
              <a:rPr lang="en-US" sz="2600" dirty="0">
                <a:solidFill>
                  <a:schemeClr val="bg1"/>
                </a:solidFill>
              </a:rPr>
              <a:t> </a:t>
            </a:r>
            <a:endParaRPr lang="en-GB" sz="2600" kern="100" dirty="0">
              <a:solidFill>
                <a:schemeClr val="bg1"/>
              </a:solidFill>
              <a:latin typeface="+mj-lt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itchFamily="2" charset="2"/>
              <a:buChar char=""/>
            </a:pPr>
            <a:r>
              <a:rPr lang="en-GB" sz="2600" kern="100" dirty="0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Deputy Streaming Department Head  -  </a:t>
            </a:r>
            <a:r>
              <a:rPr lang="en-US" sz="26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Y.U.A Rathnayaka</a:t>
            </a:r>
            <a:r>
              <a:rPr lang="en-US" sz="2600" dirty="0">
                <a:solidFill>
                  <a:schemeClr val="bg1"/>
                </a:solidFill>
              </a:rPr>
              <a:t> </a:t>
            </a:r>
            <a:endParaRPr lang="en-LK" sz="2600" dirty="0">
              <a:solidFill>
                <a:schemeClr val="bg1"/>
              </a:solidFill>
              <a:latin typeface="+mj-lt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55887738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F1973A-92C3-9AB8-FA59-7E596A7511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black and red frame with red lines&#10;&#10;Description automatically generated">
            <a:extLst>
              <a:ext uri="{FF2B5EF4-FFF2-40B4-BE49-F238E27FC236}">
                <a16:creationId xmlns:a16="http://schemas.microsoft.com/office/drawing/2014/main" id="{04F5CB8F-D473-EFF9-8C08-05DF69AAFA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"/>
            <a:ext cx="12191979" cy="68580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EBF8B5A4-FAC8-CB31-1587-EA0C1AEC19AC}"/>
              </a:ext>
            </a:extLst>
          </p:cNvPr>
          <p:cNvSpPr txBox="1">
            <a:spLocks/>
          </p:cNvSpPr>
          <p:nvPr/>
        </p:nvSpPr>
        <p:spPr>
          <a:xfrm>
            <a:off x="2566977" y="51333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 dirty="0">
                <a:solidFill>
                  <a:srgbClr val="FFC000"/>
                </a:solidFill>
              </a:rPr>
              <a:t>DEPARTMENTS OF GC</a:t>
            </a:r>
            <a:endParaRPr lang="en-LK" b="1" dirty="0">
              <a:solidFill>
                <a:srgbClr val="FFC000"/>
              </a:solidFill>
              <a:ea typeface="Arimo" panose="020B0604020202020204" pitchFamily="34" charset="0"/>
              <a:cs typeface="Arimo" panose="020B0604020202020204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056E021-6A31-3B11-9CDE-14DEFB4D1335}"/>
              </a:ext>
            </a:extLst>
          </p:cNvPr>
          <p:cNvSpPr txBox="1">
            <a:spLocks/>
          </p:cNvSpPr>
          <p:nvPr/>
        </p:nvSpPr>
        <p:spPr>
          <a:xfrm>
            <a:off x="3457554" y="1849088"/>
            <a:ext cx="10515600" cy="49987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itchFamily="2" charset="2"/>
              <a:buChar char=""/>
            </a:pPr>
            <a:r>
              <a:rPr lang="en-GB" sz="2600" kern="100" dirty="0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Media Department </a:t>
            </a: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itchFamily="2" charset="2"/>
              <a:buChar char=""/>
            </a:pPr>
            <a:r>
              <a:rPr lang="en-GB" sz="2600" kern="100" dirty="0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Graphics Department  </a:t>
            </a: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itchFamily="2" charset="2"/>
              <a:buChar char=""/>
            </a:pPr>
            <a:r>
              <a:rPr lang="en-GB" sz="2600" kern="100" dirty="0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VFX Department</a:t>
            </a: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itchFamily="2" charset="2"/>
              <a:buChar char=""/>
            </a:pPr>
            <a:r>
              <a:rPr lang="en-GB" sz="2600" kern="100" dirty="0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Content Department</a:t>
            </a: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itchFamily="2" charset="2"/>
              <a:buChar char=""/>
            </a:pPr>
            <a:r>
              <a:rPr lang="en-GB" sz="2600" kern="100" dirty="0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Streaming Department</a:t>
            </a:r>
            <a:endParaRPr lang="en-LK" sz="2600" dirty="0">
              <a:solidFill>
                <a:schemeClr val="bg1"/>
              </a:solidFill>
              <a:latin typeface="+mj-lt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837179795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EBAD4D6-7380-4F25-C103-0CCC84F107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black and red frame with red lines&#10;&#10;Description automatically generated">
            <a:extLst>
              <a:ext uri="{FF2B5EF4-FFF2-40B4-BE49-F238E27FC236}">
                <a16:creationId xmlns:a16="http://schemas.microsoft.com/office/drawing/2014/main" id="{9DAC2F6F-8430-76C1-5BCE-D3C248E2B0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"/>
            <a:ext cx="12191979" cy="68580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7D4B088F-48E2-6E86-5942-573D8C8DDC62}"/>
              </a:ext>
            </a:extLst>
          </p:cNvPr>
          <p:cNvSpPr txBox="1">
            <a:spLocks/>
          </p:cNvSpPr>
          <p:nvPr/>
        </p:nvSpPr>
        <p:spPr>
          <a:xfrm>
            <a:off x="1781175" y="523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LK" b="1" dirty="0">
                <a:solidFill>
                  <a:srgbClr val="FFC000"/>
                </a:solidFill>
              </a:rPr>
              <a:t>WHAT WE DO IN GC?</a:t>
            </a:r>
            <a:endParaRPr lang="en-LK" b="1" dirty="0">
              <a:solidFill>
                <a:srgbClr val="FFC000"/>
              </a:solidFill>
              <a:ea typeface="Arimo" panose="020B0604020202020204" pitchFamily="34" charset="0"/>
              <a:cs typeface="Arimo" panose="020B0604020202020204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3D7E118-1EA7-E817-08AF-373B67A91263}"/>
              </a:ext>
            </a:extLst>
          </p:cNvPr>
          <p:cNvSpPr txBox="1">
            <a:spLocks/>
          </p:cNvSpPr>
          <p:nvPr/>
        </p:nvSpPr>
        <p:spPr>
          <a:xfrm>
            <a:off x="1781175" y="1723322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800" dirty="0">
                <a:solidFill>
                  <a:schemeClr val="bg1"/>
                </a:solidFill>
              </a:rPr>
              <a:t>Gaming related workshops</a:t>
            </a:r>
            <a:endParaRPr lang="en-LK" sz="28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LK" sz="2800" dirty="0">
                <a:solidFill>
                  <a:schemeClr val="bg1"/>
                </a:solidFill>
              </a:rPr>
              <a:t>Tournaments</a:t>
            </a:r>
            <a:endParaRPr lang="en-US" sz="28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2800" dirty="0">
                <a:solidFill>
                  <a:schemeClr val="bg1"/>
                </a:solidFill>
              </a:rPr>
              <a:t>Streaming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solidFill>
                  <a:schemeClr val="bg1"/>
                </a:solidFill>
              </a:rPr>
              <a:t>Collaborate with other Clubs 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solidFill>
                  <a:schemeClr val="bg1"/>
                </a:solidFill>
              </a:rPr>
              <a:t>Encourage gamers to participate on top leagues like IUEC, Nebula, UCL</a:t>
            </a:r>
            <a:endParaRPr lang="en-LK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1461439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GC" id="{377B504E-8F90-46FB-BAE4-34613F754DC0}" vid="{A4A9FDBF-7B13-422A-82CD-CD2FC2BD6B5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Freshsers day 24</Template>
  <TotalTime>73</TotalTime>
  <Words>403</Words>
  <Application>Microsoft Office PowerPoint</Application>
  <PresentationFormat>Widescreen</PresentationFormat>
  <Paragraphs>58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Aptos</vt:lpstr>
      <vt:lpstr>Aptos Display</vt:lpstr>
      <vt:lpstr>Arial</vt:lpstr>
      <vt:lpstr>Arimo</vt:lpstr>
      <vt:lpstr>Calibri</vt:lpstr>
      <vt:lpstr>Symbol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OUR FACEBOOK PAGE</vt:lpstr>
      <vt:lpstr>OUR WEBSITE</vt:lpstr>
      <vt:lpstr>PowerPoint Presentation</vt:lpstr>
      <vt:lpstr>THANK YOU 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DE COSTA M M P it22179876</dc:creator>
  <cp:lastModifiedBy>Fernando I.C.I it21241796</cp:lastModifiedBy>
  <cp:revision>17</cp:revision>
  <dcterms:created xsi:type="dcterms:W3CDTF">2024-12-17T18:13:48Z</dcterms:created>
  <dcterms:modified xsi:type="dcterms:W3CDTF">2024-12-19T01:06:12Z</dcterms:modified>
</cp:coreProperties>
</file>